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AB40-0B67-4935-8D9E-67CF6D6CD330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99E1-19C0-443B-82B6-F679DE5D5AAB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36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AB40-0B67-4935-8D9E-67CF6D6CD330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99E1-19C0-443B-82B6-F679DE5D5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89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AB40-0B67-4935-8D9E-67CF6D6CD330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99E1-19C0-443B-82B6-F679DE5D5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4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AB40-0B67-4935-8D9E-67CF6D6CD330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99E1-19C0-443B-82B6-F679DE5D5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587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AB40-0B67-4935-8D9E-67CF6D6CD330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99E1-19C0-443B-82B6-F679DE5D5AAB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16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AB40-0B67-4935-8D9E-67CF6D6CD330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99E1-19C0-443B-82B6-F679DE5D5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22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AB40-0B67-4935-8D9E-67CF6D6CD330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99E1-19C0-443B-82B6-F679DE5D5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14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AB40-0B67-4935-8D9E-67CF6D6CD330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99E1-19C0-443B-82B6-F679DE5D5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04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AB40-0B67-4935-8D9E-67CF6D6CD330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99E1-19C0-443B-82B6-F679DE5D5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68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3C8AB40-0B67-4935-8D9E-67CF6D6CD330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2A99E1-19C0-443B-82B6-F679DE5D5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9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AB40-0B67-4935-8D9E-67CF6D6CD330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A99E1-19C0-443B-82B6-F679DE5D5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79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C8AB40-0B67-4935-8D9E-67CF6D6CD330}" type="datetimeFigureOut">
              <a:rPr lang="nl-NL" smtClean="0"/>
              <a:t>14-5-2018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2A99E1-19C0-443B-82B6-F679DE5D5AAB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9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/>
              <a:t>Verpakken</a:t>
            </a:r>
            <a:r>
              <a:rPr lang="nl-NL" sz="4000" dirty="0" smtClean="0"/>
              <a:t>, </a:t>
            </a:r>
            <a:r>
              <a:rPr lang="nl-NL" sz="4000" dirty="0" err="1" smtClean="0"/>
              <a:t>nèt</a:t>
            </a:r>
            <a:r>
              <a:rPr lang="nl-NL" sz="4000" dirty="0" smtClean="0"/>
              <a:t> iets meer dan een papiertje er omheen…..</a:t>
            </a:r>
            <a:endParaRPr lang="nl-NL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22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115597"/>
            <a:ext cx="2872399" cy="6645811"/>
          </a:xfrm>
        </p:spPr>
      </p:pic>
    </p:spTree>
    <p:extLst>
      <p:ext uri="{BB962C8B-B14F-4D97-AF65-F5344CB8AC3E}">
        <p14:creationId xmlns:p14="http://schemas.microsoft.com/office/powerpoint/2010/main" val="2688533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9" y="519310"/>
            <a:ext cx="8310920" cy="5535387"/>
          </a:xfrm>
        </p:spPr>
      </p:pic>
    </p:spTree>
    <p:extLst>
      <p:ext uri="{BB962C8B-B14F-4D97-AF65-F5344CB8AC3E}">
        <p14:creationId xmlns:p14="http://schemas.microsoft.com/office/powerpoint/2010/main" val="201133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3" y="103295"/>
            <a:ext cx="5369581" cy="6589942"/>
          </a:xfrm>
        </p:spPr>
      </p:pic>
    </p:spTree>
    <p:extLst>
      <p:ext uri="{BB962C8B-B14F-4D97-AF65-F5344CB8AC3E}">
        <p14:creationId xmlns:p14="http://schemas.microsoft.com/office/powerpoint/2010/main" val="154610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43" y="605754"/>
            <a:ext cx="4141544" cy="6087484"/>
          </a:xfr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1" y="949082"/>
            <a:ext cx="3442396" cy="515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96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03" y="164971"/>
            <a:ext cx="5269442" cy="6592660"/>
          </a:xfrm>
        </p:spPr>
      </p:pic>
    </p:spTree>
    <p:extLst>
      <p:ext uri="{BB962C8B-B14F-4D97-AF65-F5344CB8AC3E}">
        <p14:creationId xmlns:p14="http://schemas.microsoft.com/office/powerpoint/2010/main" val="408827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5951" y="1011981"/>
            <a:ext cx="7641058" cy="507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4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46" y="185271"/>
            <a:ext cx="3142386" cy="6572360"/>
          </a:xfrm>
        </p:spPr>
      </p:pic>
    </p:spTree>
    <p:extLst>
      <p:ext uri="{BB962C8B-B14F-4D97-AF65-F5344CB8AC3E}">
        <p14:creationId xmlns:p14="http://schemas.microsoft.com/office/powerpoint/2010/main" val="43454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41" y="151375"/>
            <a:ext cx="4049652" cy="6074479"/>
          </a:xfrm>
        </p:spPr>
      </p:pic>
    </p:spTree>
    <p:extLst>
      <p:ext uri="{BB962C8B-B14F-4D97-AF65-F5344CB8AC3E}">
        <p14:creationId xmlns:p14="http://schemas.microsoft.com/office/powerpoint/2010/main" val="3617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60" y="167998"/>
            <a:ext cx="4332986" cy="6499481"/>
          </a:xfrm>
        </p:spPr>
      </p:pic>
    </p:spTree>
    <p:extLst>
      <p:ext uri="{BB962C8B-B14F-4D97-AF65-F5344CB8AC3E}">
        <p14:creationId xmlns:p14="http://schemas.microsoft.com/office/powerpoint/2010/main" val="249733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29" y="1326280"/>
            <a:ext cx="6904128" cy="4602752"/>
          </a:xfrm>
        </p:spPr>
      </p:pic>
    </p:spTree>
    <p:extLst>
      <p:ext uri="{BB962C8B-B14F-4D97-AF65-F5344CB8AC3E}">
        <p14:creationId xmlns:p14="http://schemas.microsoft.com/office/powerpoint/2010/main" val="370721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19" y="112256"/>
            <a:ext cx="4294853" cy="6480357"/>
          </a:xfrm>
        </p:spPr>
      </p:pic>
    </p:spTree>
    <p:extLst>
      <p:ext uri="{BB962C8B-B14F-4D97-AF65-F5344CB8AC3E}">
        <p14:creationId xmlns:p14="http://schemas.microsoft.com/office/powerpoint/2010/main" val="305922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93" y="163817"/>
            <a:ext cx="5177040" cy="5975627"/>
          </a:xfrm>
        </p:spPr>
      </p:pic>
    </p:spTree>
    <p:extLst>
      <p:ext uri="{BB962C8B-B14F-4D97-AF65-F5344CB8AC3E}">
        <p14:creationId xmlns:p14="http://schemas.microsoft.com/office/powerpoint/2010/main" val="36591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8" y="582735"/>
            <a:ext cx="5324631" cy="5985490"/>
          </a:xfrm>
        </p:spPr>
      </p:pic>
    </p:spTree>
    <p:extLst>
      <p:ext uri="{BB962C8B-B14F-4D97-AF65-F5344CB8AC3E}">
        <p14:creationId xmlns:p14="http://schemas.microsoft.com/office/powerpoint/2010/main" val="25301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Terugblik</Template>
  <TotalTime>35</TotalTime>
  <Words>11</Words>
  <Application>Microsoft Office PowerPoint</Application>
  <PresentationFormat>Breedbeeld</PresentationFormat>
  <Paragraphs>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Terugblik</vt:lpstr>
      <vt:lpstr>Verpakken, nèt iets meer dan een papiertje er omheen…..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Verpakken, nèt iets meer dan een papiertje er omheen…..</dc:title>
  <dc:creator>Annoeschka Turksema</dc:creator>
  <cp:lastModifiedBy>Annoeschka Turksema</cp:lastModifiedBy>
  <cp:revision>9</cp:revision>
  <dcterms:created xsi:type="dcterms:W3CDTF">2018-05-14T10:12:49Z</dcterms:created>
  <dcterms:modified xsi:type="dcterms:W3CDTF">2018-05-14T10:49:06Z</dcterms:modified>
</cp:coreProperties>
</file>